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DFD69-10A7-4857-ACF3-220B31E06E17}" type="datetimeFigureOut">
              <a:rPr lang="pt-BR" smtClean="0"/>
              <a:t>07/02/2012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8F7BF-3070-4916-A351-691ADBA443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5640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137730" y="685800"/>
            <a:ext cx="2589734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7738D-EB56-4DCE-AE68-CE920F883337}" type="slidenum">
              <a:rPr lang="pt-BR" smtClean="0"/>
              <a:pPr>
                <a:defRPr/>
              </a:pPr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137730" y="685800"/>
            <a:ext cx="2589734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7738D-EB56-4DCE-AE68-CE920F883337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137730" y="685800"/>
            <a:ext cx="2589734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7738D-EB56-4DCE-AE68-CE920F883337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137730" y="685800"/>
            <a:ext cx="2589734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17738D-EB56-4DCE-AE68-CE920F883337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CC67-82AC-4BA7-8798-A200CCA8EFF0}" type="datetimeFigureOut">
              <a:rPr lang="pt-BR" smtClean="0"/>
              <a:t>07/02/2012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37675-B463-492E-9BAC-69BAB0CE28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9558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CC67-82AC-4BA7-8798-A200CCA8EFF0}" type="datetimeFigureOut">
              <a:rPr lang="pt-BR" smtClean="0"/>
              <a:t>07/02/2012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37675-B463-492E-9BAC-69BAB0CE28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6321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CC67-82AC-4BA7-8798-A200CCA8EFF0}" type="datetimeFigureOut">
              <a:rPr lang="pt-BR" smtClean="0"/>
              <a:t>07/02/2012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37675-B463-492E-9BAC-69BAB0CE28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588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CC67-82AC-4BA7-8798-A200CCA8EFF0}" type="datetimeFigureOut">
              <a:rPr lang="pt-BR" smtClean="0"/>
              <a:t>07/02/2012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37675-B463-492E-9BAC-69BAB0CE28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6826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CC67-82AC-4BA7-8798-A200CCA8EFF0}" type="datetimeFigureOut">
              <a:rPr lang="pt-BR" smtClean="0"/>
              <a:t>07/02/2012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37675-B463-492E-9BAC-69BAB0CE28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015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CC67-82AC-4BA7-8798-A200CCA8EFF0}" type="datetimeFigureOut">
              <a:rPr lang="pt-BR" smtClean="0"/>
              <a:t>07/02/2012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37675-B463-492E-9BAC-69BAB0CE28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8271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CC67-82AC-4BA7-8798-A200CCA8EFF0}" type="datetimeFigureOut">
              <a:rPr lang="pt-BR" smtClean="0"/>
              <a:t>07/02/2012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37675-B463-492E-9BAC-69BAB0CE28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1002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CC67-82AC-4BA7-8798-A200CCA8EFF0}" type="datetimeFigureOut">
              <a:rPr lang="pt-BR" smtClean="0"/>
              <a:t>07/02/2012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37675-B463-492E-9BAC-69BAB0CE28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6033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CC67-82AC-4BA7-8798-A200CCA8EFF0}" type="datetimeFigureOut">
              <a:rPr lang="pt-BR" smtClean="0"/>
              <a:t>07/02/2012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37675-B463-492E-9BAC-69BAB0CE28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0554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CC67-82AC-4BA7-8798-A200CCA8EFF0}" type="datetimeFigureOut">
              <a:rPr lang="pt-BR" smtClean="0"/>
              <a:t>07/02/2012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37675-B463-492E-9BAC-69BAB0CE28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3542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CC67-82AC-4BA7-8798-A200CCA8EFF0}" type="datetimeFigureOut">
              <a:rPr lang="pt-BR" smtClean="0"/>
              <a:t>07/02/2012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37675-B463-492E-9BAC-69BAB0CE28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7846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1CC67-82AC-4BA7-8798-A200CCA8EFF0}" type="datetimeFigureOut">
              <a:rPr lang="pt-BR" smtClean="0"/>
              <a:t>07/02/2012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37675-B463-492E-9BAC-69BAB0CE28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264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290" name="Picture 2" descr="sem título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92369" y="4200576"/>
            <a:ext cx="2198077" cy="2657475"/>
          </a:xfrm>
          <a:noFill/>
        </p:spPr>
      </p:pic>
      <p:pic>
        <p:nvPicPr>
          <p:cNvPr id="140291" name="Picture 3" descr="foto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887666" y="0"/>
            <a:ext cx="5256334" cy="6858000"/>
          </a:xfrm>
          <a:noFill/>
        </p:spPr>
      </p:pic>
      <p:sp>
        <p:nvSpPr>
          <p:cNvPr id="3810308" name="AutoShape 4"/>
          <p:cNvSpPr>
            <a:spLocks noChangeArrowheads="1"/>
          </p:cNvSpPr>
          <p:nvPr/>
        </p:nvSpPr>
        <p:spPr bwMode="auto">
          <a:xfrm>
            <a:off x="1462360" y="1814666"/>
            <a:ext cx="3763108" cy="3105150"/>
          </a:xfrm>
          <a:prstGeom prst="wedgeEllipseCallout">
            <a:avLst>
              <a:gd name="adj1" fmla="val -65616"/>
              <a:gd name="adj2" fmla="val 41157"/>
            </a:avLst>
          </a:prstGeom>
          <a:noFill/>
          <a:ln w="38100" algn="ctr">
            <a:solidFill>
              <a:srgbClr val="333300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defRPr/>
            </a:pPr>
            <a:r>
              <a:rPr lang="pt-BR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rPr>
              <a:t>VOCÊ SABE O QUE SÃO OS  </a:t>
            </a:r>
            <a:r>
              <a:rPr lang="pt-BR" sz="24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rPr>
              <a:t>NÃO</a:t>
            </a:r>
            <a:r>
              <a:rPr lang="pt-BR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rPr>
              <a:t> </a:t>
            </a:r>
            <a:r>
              <a:rPr lang="pt-BR" sz="24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rPr>
              <a:t>NEGOCIÁVEIS!</a:t>
            </a:r>
          </a:p>
        </p:txBody>
      </p:sp>
      <p:sp>
        <p:nvSpPr>
          <p:cNvPr id="3810309" name="Rectangle 5"/>
          <p:cNvSpPr>
            <a:spLocks noGrp="1" noChangeArrowheads="1"/>
          </p:cNvSpPr>
          <p:nvPr>
            <p:ph type="title"/>
          </p:nvPr>
        </p:nvSpPr>
        <p:spPr>
          <a:xfrm>
            <a:off x="4422" y="50"/>
            <a:ext cx="5059973" cy="1597025"/>
          </a:xfrm>
          <a:solidFill>
            <a:schemeClr val="tx1"/>
          </a:solidFill>
        </p:spPr>
        <p:txBody>
          <a:bodyPr lIns="92075" tIns="46038" rIns="92075" bIns="46038" anchor="b" anchorCtr="0"/>
          <a:lstStyle/>
          <a:p>
            <a:pPr eaLnBrk="1" hangingPunct="1">
              <a:defRPr/>
            </a:pPr>
            <a:r>
              <a:rPr lang="pt-BR" sz="3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AÇÕES DE QUEM FAZ BEM FEITO: </a:t>
            </a:r>
            <a:br>
              <a:rPr lang="pt-BR" sz="3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3200" b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DISNEY</a:t>
            </a:r>
            <a:r>
              <a:rPr lang="pt-BR" sz="3200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sz="3200" u="sng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0018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13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38250"/>
            <a:ext cx="9144000" cy="56197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1600" b="1" u="sng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NÃO NEGOCIÁVEIS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1200" b="1" u="sng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12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12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PONTUALIDADE</a:t>
            </a:r>
            <a:endParaRPr lang="pt-BR" sz="1200" i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12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Atraso é sinônimo de desânimo e só trabalhamos com gente </a:t>
            </a:r>
            <a:r>
              <a:rPr lang="pt-BR" sz="12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motivada</a:t>
            </a:r>
            <a:r>
              <a:rPr lang="pt-BR" sz="12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12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12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BOA APARÊNCIA PROFISSIONAL</a:t>
            </a:r>
            <a:endParaRPr lang="pt-BR" sz="1200" i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12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Homens: Sapatos engraxados, calça limpa, camisa bem passada, barba feita, cabelos curtos.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12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Mulheres: Roupas discretas, mantendo o bom senso. Sem chinelos, mini saia e mini blusas.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12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 Uso de jeans é liberado, desde que esteja em bom estado e tênis somente as sextas feiras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12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12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BOM HUMOR</a:t>
            </a:r>
            <a:endParaRPr lang="pt-BR" sz="1200" i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12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Pessoas mal humoradas, azedas e de “cara feia”, não são aceitas aqui. Cumprimentar a todos </a:t>
            </a:r>
            <a:r>
              <a:rPr lang="pt-BR" sz="1200" i="1" u="sng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(sem exceção)</a:t>
            </a:r>
            <a:r>
              <a:rPr lang="pt-BR" sz="12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com um </a:t>
            </a:r>
            <a:r>
              <a:rPr lang="pt-BR" sz="12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sorriso</a:t>
            </a:r>
            <a:r>
              <a:rPr lang="pt-BR" sz="12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é obrigatório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12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12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POSITIVISMO</a:t>
            </a:r>
            <a:endParaRPr lang="pt-BR" sz="1200" i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12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 </a:t>
            </a:r>
            <a:r>
              <a:rPr lang="pt-BR" sz="12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pensamento positivo</a:t>
            </a:r>
            <a:r>
              <a:rPr lang="pt-BR" sz="12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e a </a:t>
            </a:r>
            <a:r>
              <a:rPr lang="pt-BR" sz="12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fé</a:t>
            </a:r>
            <a:r>
              <a:rPr lang="pt-BR" sz="12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são muito importantes para a  FIC. Palavras como: </a:t>
            </a:r>
            <a:r>
              <a:rPr lang="pt-BR" sz="1200" i="1" u="sng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Crise, fracasso, não vou conseguir, hoje o dia não está bom para vendas, o mercado não está comprando e estamos fora do preço</a:t>
            </a:r>
            <a:r>
              <a:rPr lang="pt-BR" sz="12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São expressamente </a:t>
            </a:r>
            <a:r>
              <a:rPr lang="pt-BR" sz="12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proibidas</a:t>
            </a:r>
            <a:r>
              <a:rPr lang="pt-BR" sz="12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dentro da FIC.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12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12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HONESTIDADE</a:t>
            </a:r>
            <a:endParaRPr lang="pt-BR" sz="1200" i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12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Fazer as coisas certas,  da maneira correta e sem mentiras. A ética, o caráter e o bem são  valores indiscutíveis para nós.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12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12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METAS e MARGENS</a:t>
            </a:r>
            <a:endParaRPr lang="pt-BR" sz="1200" i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12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Vender é uma coisa e ter lucro é outra. A FIC é uma empresa vive de lucro e não de vendas. O vendedor (a)além de vender muito, deve  </a:t>
            </a:r>
            <a:r>
              <a:rPr lang="pt-BR" sz="12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gerar lucro</a:t>
            </a:r>
            <a:r>
              <a:rPr lang="pt-BR" sz="12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e brigar por </a:t>
            </a:r>
            <a:r>
              <a:rPr lang="pt-BR" sz="12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milésimos</a:t>
            </a:r>
            <a:r>
              <a:rPr lang="pt-BR" sz="12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caso contrário, não interessa para nós.</a:t>
            </a:r>
            <a:endParaRPr lang="pt-BR" sz="12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1315" name="Rectangle 3"/>
          <p:cNvSpPr>
            <a:spLocks noChangeArrowheads="1"/>
          </p:cNvSpPr>
          <p:nvPr/>
        </p:nvSpPr>
        <p:spPr bwMode="auto">
          <a:xfrm>
            <a:off x="-6993" y="49"/>
            <a:ext cx="181822" cy="77162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pt-BR"/>
          </a:p>
        </p:txBody>
      </p:sp>
      <p:pic>
        <p:nvPicPr>
          <p:cNvPr id="141316" name="Picture 4" descr="Faixa_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72866" y="49"/>
            <a:ext cx="413092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887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23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38250"/>
            <a:ext cx="9144000" cy="56197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1600" b="1" u="sng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NÃO NEGOCIÁVEIS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16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12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pt-BR" sz="12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12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COMPROMETIMENTO</a:t>
            </a:r>
            <a:endParaRPr lang="pt-BR" sz="1200" i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12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Só trabalhamos com gente altamente </a:t>
            </a:r>
            <a:r>
              <a:rPr lang="pt-BR" sz="12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comprometida</a:t>
            </a:r>
            <a:r>
              <a:rPr lang="pt-BR" sz="12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com as </a:t>
            </a:r>
            <a:r>
              <a:rPr lang="pt-BR" sz="12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vendas</a:t>
            </a:r>
            <a:r>
              <a:rPr lang="pt-BR" sz="12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e com o </a:t>
            </a:r>
            <a:r>
              <a:rPr lang="pt-BR" sz="12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cliente</a:t>
            </a:r>
            <a:r>
              <a:rPr lang="pt-BR" sz="12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A venda não acaba quando o cliente compra! Vendedores (a) comprometidos apenas com o relógio de ponto não queremos.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12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12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FOCO</a:t>
            </a:r>
            <a:endParaRPr lang="pt-BR" sz="1200" i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12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concentração no trabalho é fundamental para as vendas. </a:t>
            </a:r>
            <a:r>
              <a:rPr lang="pt-BR" sz="12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Detestamos </a:t>
            </a:r>
            <a:r>
              <a:rPr lang="pt-BR" sz="12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conversinhas paralelas, fofocas e  assuntos pessoais na sala de vendas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12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12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PAIXÃO</a:t>
            </a:r>
            <a:endParaRPr lang="pt-BR" sz="1200" i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12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Queremos gente apaixonada, com tesão pela venda de Petróleo, que vibre e realmente goste de vender combustível.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12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12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FORÇA DE VONTADE</a:t>
            </a:r>
            <a:endParaRPr lang="pt-BR" sz="1200" i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12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Muita </a:t>
            </a:r>
            <a:r>
              <a:rPr lang="pt-BR" sz="12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garra</a:t>
            </a:r>
            <a:r>
              <a:rPr lang="pt-BR" sz="12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e </a:t>
            </a:r>
            <a:r>
              <a:rPr lang="pt-BR" sz="12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persistência</a:t>
            </a:r>
            <a:r>
              <a:rPr lang="pt-BR" sz="12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são necessárias, para vencer na FIC, (principalmente para os novos). Na FIC só aceitamos pessoas que ajam  com o mesmo </a:t>
            </a:r>
            <a:r>
              <a:rPr lang="pt-BR" sz="12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entusiasmo</a:t>
            </a:r>
            <a:r>
              <a:rPr lang="pt-BR" sz="12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do primeiro dia trabalho. Lugar de gente acomodada é em casa ou no concorrente.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1200" i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12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JOGO DE CINTURA</a:t>
            </a:r>
            <a:endParaRPr lang="pt-BR" sz="1200" i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12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Queremos criatividade e inovação. Lugar de gente acomodada é em casa ou na concorrência.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1200" i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1200" i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1200" i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1200" i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12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12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DATA:____/____/____                                                           CIENTE:___________________________</a:t>
            </a:r>
            <a:r>
              <a:rPr lang="pt-BR" sz="12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sz="120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2339" name="Rectangle 3"/>
          <p:cNvSpPr>
            <a:spLocks noChangeArrowheads="1"/>
          </p:cNvSpPr>
          <p:nvPr/>
        </p:nvSpPr>
        <p:spPr bwMode="auto">
          <a:xfrm>
            <a:off x="-6993" y="49"/>
            <a:ext cx="181822" cy="77162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pt-BR"/>
          </a:p>
        </p:txBody>
      </p:sp>
      <p:pic>
        <p:nvPicPr>
          <p:cNvPr id="142340" name="Picture 4" descr="Faixa_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72866" y="49"/>
            <a:ext cx="413092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00449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5010" name="Text Box 2"/>
          <p:cNvSpPr txBox="1">
            <a:spLocks noChangeArrowheads="1"/>
          </p:cNvSpPr>
          <p:nvPr/>
        </p:nvSpPr>
        <p:spPr bwMode="auto">
          <a:xfrm>
            <a:off x="826503" y="4852988"/>
            <a:ext cx="316962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t-BR" sz="2400" dirty="0">
                <a:solidFill>
                  <a:srgbClr val="000000"/>
                </a:solidFill>
                <a:latin typeface="Tahoma" pitchFamily="34" charset="0"/>
                <a:cs typeface="+mn-cs"/>
              </a:rPr>
              <a:t>Atraso é sinônimo de desânimo e só trabalhamos com gente motivada.</a:t>
            </a:r>
          </a:p>
        </p:txBody>
      </p:sp>
      <p:pic>
        <p:nvPicPr>
          <p:cNvPr id="3115012" name="Picture 4" descr="pontualidade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335" y="1163638"/>
            <a:ext cx="3166696" cy="309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15013" name="Text Box 5"/>
          <p:cNvSpPr txBox="1">
            <a:spLocks noChangeArrowheads="1"/>
          </p:cNvSpPr>
          <p:nvPr/>
        </p:nvSpPr>
        <p:spPr bwMode="auto">
          <a:xfrm>
            <a:off x="665285" y="4403751"/>
            <a:ext cx="2971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pt-BR" sz="2400" dirty="0">
                <a:solidFill>
                  <a:srgbClr val="000000"/>
                </a:solidFill>
                <a:latin typeface="Tahoma" pitchFamily="34" charset="0"/>
                <a:cs typeface="+mn-cs"/>
              </a:rPr>
              <a:t>PONTUALIDADE</a:t>
            </a:r>
          </a:p>
        </p:txBody>
      </p:sp>
      <p:pic>
        <p:nvPicPr>
          <p:cNvPr id="3115014" name="Picture 6" descr="boaaparenci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1989" y="4332288"/>
            <a:ext cx="2061796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15015" name="Text Box 7"/>
          <p:cNvSpPr txBox="1">
            <a:spLocks noChangeArrowheads="1"/>
          </p:cNvSpPr>
          <p:nvPr/>
        </p:nvSpPr>
        <p:spPr bwMode="auto">
          <a:xfrm>
            <a:off x="4787412" y="925538"/>
            <a:ext cx="435658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pt-BR" sz="4000" dirty="0">
                <a:solidFill>
                  <a:srgbClr val="000000"/>
                </a:solidFill>
                <a:latin typeface="Tahoma" pitchFamily="34" charset="0"/>
                <a:cs typeface="+mn-cs"/>
              </a:rPr>
              <a:t>BOA APARÊNCIA PROFISSIONAL</a:t>
            </a:r>
          </a:p>
        </p:txBody>
      </p:sp>
      <p:sp>
        <p:nvSpPr>
          <p:cNvPr id="373769" name="Text Box 9"/>
          <p:cNvSpPr txBox="1">
            <a:spLocks noChangeArrowheads="1"/>
          </p:cNvSpPr>
          <p:nvPr/>
        </p:nvSpPr>
        <p:spPr bwMode="auto">
          <a:xfrm>
            <a:off x="4501662" y="2909896"/>
            <a:ext cx="464233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pt-BR" sz="2000" dirty="0">
                <a:solidFill>
                  <a:srgbClr val="000000"/>
                </a:solidFill>
                <a:latin typeface="Tahoma" pitchFamily="34" charset="0"/>
                <a:cs typeface="+mn-cs"/>
              </a:rPr>
              <a:t>Homens: Sapatos engraxados, calça limpa, camisa bem passada, barba feita, cabelos curtos. Sem brincos e cabelos coloridos.</a:t>
            </a:r>
          </a:p>
        </p:txBody>
      </p:sp>
    </p:spTree>
    <p:extLst>
      <p:ext uri="{BB962C8B-B14F-4D97-AF65-F5344CB8AC3E}">
        <p14:creationId xmlns:p14="http://schemas.microsoft.com/office/powerpoint/2010/main" val="1407158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15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150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115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15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15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15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15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15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15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150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15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15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5010" grpId="0"/>
      <p:bldP spid="3115013" grpId="0"/>
      <p:bldP spid="3115015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450</Words>
  <Application>Microsoft Office PowerPoint</Application>
  <PresentationFormat>Apresentação na tela (4:3)</PresentationFormat>
  <Paragraphs>55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 AÇÕES DE QUEM FAZ BEM FEITO:  DISNEY 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AÇÕES DE QUEM FAZ BEM FEITO:  DISNEY </dc:title>
  <dc:creator>Silvana</dc:creator>
  <cp:lastModifiedBy>Silvana</cp:lastModifiedBy>
  <cp:revision>1</cp:revision>
  <dcterms:created xsi:type="dcterms:W3CDTF">2012-02-07T10:37:49Z</dcterms:created>
  <dcterms:modified xsi:type="dcterms:W3CDTF">2012-02-07T10:38:19Z</dcterms:modified>
</cp:coreProperties>
</file>