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DF362-A54F-4632-90EB-C41AFDABB4DF}" type="datetimeFigureOut">
              <a:rPr lang="pt-BR" smtClean="0"/>
              <a:t>12/06/2012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A9AF7-1F08-4387-94B8-64EDEAB4BD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121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5097C5-85D1-46C6-9358-1E07555E8BBE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40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7730" y="685800"/>
            <a:ext cx="2589734" cy="3429000"/>
          </a:xfrm>
          <a:ln/>
        </p:spPr>
      </p:sp>
      <p:sp>
        <p:nvSpPr>
          <p:cNvPr id="440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pt-BR" b="1" smtClean="0">
                <a:latin typeface="Arial" pitchFamily="34" charset="0"/>
              </a:rPr>
              <a:t>UM RAIO X DO SEU PROBLEMA E VENDAS VEJA O EXEMPLO DE UM CAMPEÃO... </a:t>
            </a:r>
            <a:endParaRPr lang="en-US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9223E-F60D-4F2E-98AA-804B5E930DDE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41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7730" y="685800"/>
            <a:ext cx="2589734" cy="3429000"/>
          </a:xfrm>
          <a:ln/>
        </p:spPr>
      </p:sp>
      <p:sp>
        <p:nvSpPr>
          <p:cNvPr id="441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pt-BR" b="1" smtClean="0">
                <a:latin typeface="Arial" pitchFamily="34" charset="0"/>
              </a:rPr>
              <a:t>PÁGINA EM BRANCO, CADERNO EM BRANCO</a:t>
            </a:r>
            <a:endParaRPr lang="en-US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" y="0"/>
            <a:ext cx="9910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8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93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8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3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41" name="AutoShape 44"/>
          <p:cNvSpPr>
            <a:spLocks noChangeArrowheads="1"/>
          </p:cNvSpPr>
          <p:nvPr/>
        </p:nvSpPr>
        <p:spPr bwMode="auto">
          <a:xfrm>
            <a:off x="860425" y="914400"/>
            <a:ext cx="914400" cy="609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2643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742952" y="1692315"/>
            <a:ext cx="84201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2644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2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4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92AA-A3CD-4406-AF13-98E179A1BABA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27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A4EF-2368-4BAE-AB93-A806DA28EA20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946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8" y="277813"/>
            <a:ext cx="653415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17A91-45B6-4273-8C08-0BC498C20444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5856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7849"/>
            <a:ext cx="89154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5" y="1600206"/>
            <a:ext cx="4381501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029201" y="1600242"/>
            <a:ext cx="4381501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029201" y="3941763"/>
            <a:ext cx="4381501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2D476-7EA2-44C2-831D-F504E46FAF5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96928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95300" y="277813"/>
            <a:ext cx="8915400" cy="58531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3DA6-AC29-4254-8C0C-EE372DC1683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42431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7849"/>
            <a:ext cx="89154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5" y="1600206"/>
            <a:ext cx="4381501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1" y="1600206"/>
            <a:ext cx="4381501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8AE85-BBE2-438B-9AB0-17FA491F5792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046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9082-618E-488D-ACDF-3EDE80672CE7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304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40" y="440697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40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183C3-F0B8-4A52-92F6-3CC1D9AA269C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130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5" y="1600206"/>
            <a:ext cx="4381501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1" y="1600206"/>
            <a:ext cx="4381501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FD758-6BF7-4A9D-9364-6F15FD1BB199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672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413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413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6C6C8-B09A-4988-AA39-B37800FFBE3B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078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B0B4-213D-4202-A73B-FD3AA0F98FAE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5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190FC-D3C6-4D06-85CE-16CDF39401F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4094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499" y="27308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10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278C4-743C-4499-A0A2-C759276B6A1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84712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C982B-5501-4DAB-8C69-30479BC73CE3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5604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gamma/>
                <a:shade val="39216"/>
                <a:invGamma/>
              </a:schemeClr>
            </a:gs>
            <a:gs pos="50000">
              <a:schemeClr val="bg2"/>
            </a:gs>
            <a:gs pos="100000">
              <a:schemeClr val="bg2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910762" cy="6851650"/>
            <a:chOff x="1" y="0"/>
            <a:chExt cx="5763" cy="4316"/>
          </a:xfrm>
        </p:grpSpPr>
        <p:sp>
          <p:nvSpPr>
            <p:cNvPr id="112537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38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38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4107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12538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8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84" name="Freeform 8"/>
              <p:cNvSpPr>
                <a:spLocks/>
              </p:cNvSpPr>
              <p:nvPr userDrawn="1"/>
            </p:nvSpPr>
            <p:spPr bwMode="hidden">
              <a:xfrm>
                <a:off x="3093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8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8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8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8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8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9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9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92" name="Freeform 16"/>
              <p:cNvSpPr>
                <a:spLocks/>
              </p:cNvSpPr>
              <p:nvPr userDrawn="1"/>
            </p:nvSpPr>
            <p:spPr bwMode="hidden">
              <a:xfrm>
                <a:off x="1568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9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94" name="Freeform 18"/>
              <p:cNvSpPr>
                <a:spLocks/>
              </p:cNvSpPr>
              <p:nvPr userDrawn="1"/>
            </p:nvSpPr>
            <p:spPr bwMode="hidden">
              <a:xfrm>
                <a:off x="703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39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12539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39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39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39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0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411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12540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40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41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41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2541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pt-BR" sz="4400" b="1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112541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112541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4400" b="1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112541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7"/>
            <a:ext cx="8915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12541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2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112541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112541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811D19-7621-4595-B2A1-065A7CCA5162}" type="slidenum">
              <a:rPr lang="pt-B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112541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4"/>
            <a:ext cx="8915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8796376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Planilha_do_Microsoft_Excel_97-20031.xls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5250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68290" y="2403479"/>
          <a:ext cx="8596312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lanilha" r:id="rId5" imgW="9477330" imgH="1381004" progId="Excel.Sheet.8">
                  <p:embed/>
                </p:oleObj>
              </mc:Choice>
              <mc:Fallback>
                <p:oleObj name="Planilha" r:id="rId5" imgW="9477330" imgH="138100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90" y="2403479"/>
                        <a:ext cx="8596312" cy="154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251" name="AutoShape 3"/>
          <p:cNvSpPr>
            <a:spLocks/>
          </p:cNvSpPr>
          <p:nvPr/>
        </p:nvSpPr>
        <p:spPr bwMode="auto">
          <a:xfrm>
            <a:off x="-3389313" y="3986217"/>
            <a:ext cx="12480926" cy="776669"/>
          </a:xfrm>
          <a:prstGeom prst="leftBracket">
            <a:avLst>
              <a:gd name="adj" fmla="val 8333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900" b="1">
                <a:solidFill>
                  <a:srgbClr val="FFFF66"/>
                </a:solidFill>
                <a:latin typeface="Arial" pitchFamily="34" charset="0"/>
              </a:rPr>
              <a:t>Resumo   13             7	             2	   2	        3          </a:t>
            </a:r>
            <a:r>
              <a:rPr lang="pt-BR" sz="2300" b="1">
                <a:solidFill>
                  <a:srgbClr val="FFFF66"/>
                </a:solidFill>
                <a:latin typeface="Arial" pitchFamily="34" charset="0"/>
              </a:rPr>
              <a:t>   </a:t>
            </a:r>
            <a:r>
              <a:rPr lang="pt-BR" sz="1900" b="1">
                <a:solidFill>
                  <a:srgbClr val="FFFF66"/>
                </a:solidFill>
                <a:latin typeface="Arial" pitchFamily="34" charset="0"/>
              </a:rPr>
              <a:t>1.800,00     600,00</a:t>
            </a:r>
          </a:p>
        </p:txBody>
      </p:sp>
      <p:sp>
        <p:nvSpPr>
          <p:cNvPr id="1845252" name="Text Box 4"/>
          <p:cNvSpPr txBox="1">
            <a:spLocks noChangeArrowheads="1"/>
          </p:cNvSpPr>
          <p:nvPr/>
        </p:nvSpPr>
        <p:spPr bwMode="auto">
          <a:xfrm>
            <a:off x="1231900" y="3009904"/>
            <a:ext cx="596900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845253" name="Text Box 5"/>
          <p:cNvSpPr txBox="1">
            <a:spLocks noChangeArrowheads="1"/>
          </p:cNvSpPr>
          <p:nvPr/>
        </p:nvSpPr>
        <p:spPr bwMode="auto">
          <a:xfrm>
            <a:off x="1212850" y="3314700"/>
            <a:ext cx="598488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845254" name="Text Box 6"/>
          <p:cNvSpPr txBox="1">
            <a:spLocks noChangeArrowheads="1"/>
          </p:cNvSpPr>
          <p:nvPr/>
        </p:nvSpPr>
        <p:spPr bwMode="auto">
          <a:xfrm>
            <a:off x="1219200" y="3625852"/>
            <a:ext cx="596900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845255" name="Text Box 7"/>
          <p:cNvSpPr txBox="1">
            <a:spLocks noChangeArrowheads="1"/>
          </p:cNvSpPr>
          <p:nvPr/>
        </p:nvSpPr>
        <p:spPr bwMode="auto">
          <a:xfrm>
            <a:off x="2116140" y="3016254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845256" name="Text Box 8"/>
          <p:cNvSpPr txBox="1">
            <a:spLocks noChangeArrowheads="1"/>
          </p:cNvSpPr>
          <p:nvPr/>
        </p:nvSpPr>
        <p:spPr bwMode="auto">
          <a:xfrm>
            <a:off x="4437065" y="3321054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5257" name="Text Box 9"/>
          <p:cNvSpPr txBox="1">
            <a:spLocks noChangeArrowheads="1"/>
          </p:cNvSpPr>
          <p:nvPr/>
        </p:nvSpPr>
        <p:spPr bwMode="auto">
          <a:xfrm>
            <a:off x="2097090" y="3625852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5258" name="Text Box 10"/>
          <p:cNvSpPr txBox="1">
            <a:spLocks noChangeArrowheads="1"/>
          </p:cNvSpPr>
          <p:nvPr/>
        </p:nvSpPr>
        <p:spPr bwMode="auto">
          <a:xfrm>
            <a:off x="3400425" y="3016254"/>
            <a:ext cx="598488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5259" name="Text Box 11"/>
          <p:cNvSpPr txBox="1">
            <a:spLocks noChangeArrowheads="1"/>
          </p:cNvSpPr>
          <p:nvPr/>
        </p:nvSpPr>
        <p:spPr bwMode="auto">
          <a:xfrm>
            <a:off x="3400425" y="3321054"/>
            <a:ext cx="598488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5260" name="Text Box 12"/>
          <p:cNvSpPr txBox="1">
            <a:spLocks noChangeArrowheads="1"/>
          </p:cNvSpPr>
          <p:nvPr/>
        </p:nvSpPr>
        <p:spPr bwMode="auto">
          <a:xfrm>
            <a:off x="3416300" y="3606803"/>
            <a:ext cx="598488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845261" name="Text Box 13"/>
          <p:cNvSpPr txBox="1">
            <a:spLocks noChangeArrowheads="1"/>
          </p:cNvSpPr>
          <p:nvPr/>
        </p:nvSpPr>
        <p:spPr bwMode="auto">
          <a:xfrm>
            <a:off x="4456113" y="3016254"/>
            <a:ext cx="596900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845262" name="Text Box 14"/>
          <p:cNvSpPr txBox="1">
            <a:spLocks noChangeArrowheads="1"/>
          </p:cNvSpPr>
          <p:nvPr/>
        </p:nvSpPr>
        <p:spPr bwMode="auto">
          <a:xfrm>
            <a:off x="4443415" y="3594100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5263" name="Text Box 15"/>
          <p:cNvSpPr txBox="1">
            <a:spLocks noChangeArrowheads="1"/>
          </p:cNvSpPr>
          <p:nvPr/>
        </p:nvSpPr>
        <p:spPr bwMode="auto">
          <a:xfrm>
            <a:off x="5656265" y="3003554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5264" name="Text Box 16"/>
          <p:cNvSpPr txBox="1">
            <a:spLocks noChangeArrowheads="1"/>
          </p:cNvSpPr>
          <p:nvPr/>
        </p:nvSpPr>
        <p:spPr bwMode="auto">
          <a:xfrm>
            <a:off x="5656265" y="3308353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845265" name="Text Box 17"/>
          <p:cNvSpPr txBox="1">
            <a:spLocks noChangeArrowheads="1"/>
          </p:cNvSpPr>
          <p:nvPr/>
        </p:nvSpPr>
        <p:spPr bwMode="auto">
          <a:xfrm>
            <a:off x="5656265" y="3594100"/>
            <a:ext cx="5984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845266" name="Text Box 18"/>
          <p:cNvSpPr txBox="1">
            <a:spLocks noChangeArrowheads="1"/>
          </p:cNvSpPr>
          <p:nvPr/>
        </p:nvSpPr>
        <p:spPr bwMode="auto">
          <a:xfrm>
            <a:off x="6745290" y="3003554"/>
            <a:ext cx="1055687" cy="3407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FFFFFF"/>
                </a:solidFill>
                <a:latin typeface="Arial" pitchFamily="34" charset="0"/>
              </a:rPr>
              <a:t>1.000,00</a:t>
            </a:r>
          </a:p>
        </p:txBody>
      </p:sp>
      <p:sp>
        <p:nvSpPr>
          <p:cNvPr id="1845267" name="Text Box 19"/>
          <p:cNvSpPr txBox="1">
            <a:spLocks noChangeArrowheads="1"/>
          </p:cNvSpPr>
          <p:nvPr/>
        </p:nvSpPr>
        <p:spPr bwMode="auto">
          <a:xfrm>
            <a:off x="6821490" y="3295651"/>
            <a:ext cx="1055687" cy="3407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FFFFFF"/>
                </a:solidFill>
                <a:latin typeface="Arial" pitchFamily="34" charset="0"/>
              </a:rPr>
              <a:t>800,00</a:t>
            </a:r>
          </a:p>
        </p:txBody>
      </p:sp>
      <p:sp>
        <p:nvSpPr>
          <p:cNvPr id="1845268" name="Text Box 20"/>
          <p:cNvSpPr txBox="1">
            <a:spLocks noChangeArrowheads="1"/>
          </p:cNvSpPr>
          <p:nvPr/>
        </p:nvSpPr>
        <p:spPr bwMode="auto">
          <a:xfrm>
            <a:off x="6753225" y="3600454"/>
            <a:ext cx="1055688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845269" name="Text Box 21"/>
          <p:cNvSpPr txBox="1">
            <a:spLocks noChangeArrowheads="1"/>
          </p:cNvSpPr>
          <p:nvPr/>
        </p:nvSpPr>
        <p:spPr bwMode="auto">
          <a:xfrm>
            <a:off x="7754940" y="3009904"/>
            <a:ext cx="1055687" cy="3407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FFFFFF"/>
                </a:solidFill>
                <a:latin typeface="Arial" pitchFamily="34" charset="0"/>
              </a:rPr>
              <a:t>1.000,00</a:t>
            </a:r>
          </a:p>
        </p:txBody>
      </p:sp>
      <p:sp>
        <p:nvSpPr>
          <p:cNvPr id="1845270" name="Text Box 22"/>
          <p:cNvSpPr txBox="1">
            <a:spLocks noChangeArrowheads="1"/>
          </p:cNvSpPr>
          <p:nvPr/>
        </p:nvSpPr>
        <p:spPr bwMode="auto">
          <a:xfrm>
            <a:off x="7720015" y="3314701"/>
            <a:ext cx="1055687" cy="3407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FFFFFF"/>
                </a:solidFill>
                <a:latin typeface="Arial" pitchFamily="34" charset="0"/>
              </a:rPr>
              <a:t>400,00</a:t>
            </a:r>
          </a:p>
        </p:txBody>
      </p:sp>
      <p:sp>
        <p:nvSpPr>
          <p:cNvPr id="1845271" name="Text Box 23"/>
          <p:cNvSpPr txBox="1">
            <a:spLocks noChangeArrowheads="1"/>
          </p:cNvSpPr>
          <p:nvPr/>
        </p:nvSpPr>
        <p:spPr bwMode="auto">
          <a:xfrm>
            <a:off x="7735890" y="3600454"/>
            <a:ext cx="1055687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-</a:t>
            </a:r>
          </a:p>
        </p:txBody>
      </p:sp>
      <p:sp>
        <p:nvSpPr>
          <p:cNvPr id="1845272" name="Text Box 24"/>
          <p:cNvSpPr txBox="1">
            <a:spLocks noChangeArrowheads="1"/>
          </p:cNvSpPr>
          <p:nvPr/>
        </p:nvSpPr>
        <p:spPr bwMode="auto">
          <a:xfrm>
            <a:off x="1881188" y="3314700"/>
            <a:ext cx="1054100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b="1">
                <a:solidFill>
                  <a:srgbClr val="FFFFFF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93666"/>
            <a:ext cx="9144000" cy="2033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sz="3600" b="1" i="1">
                <a:solidFill>
                  <a:srgbClr val="FFFF66"/>
                </a:solidFill>
                <a:latin typeface="Arial" pitchFamily="34" charset="0"/>
              </a:rPr>
              <a:t>O PODER DAS ANOTAÇÕES EM VENDAS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pt-BR" sz="3600" b="1" i="1">
                <a:solidFill>
                  <a:srgbClr val="FFFF66"/>
                </a:solidFill>
                <a:latin typeface="Arial" pitchFamily="34" charset="0"/>
              </a:rPr>
              <a:t>“CADERNINHO”</a:t>
            </a:r>
          </a:p>
        </p:txBody>
      </p:sp>
      <p:sp>
        <p:nvSpPr>
          <p:cNvPr id="1845274" name="Rectangle 26"/>
          <p:cNvSpPr>
            <a:spLocks noChangeArrowheads="1"/>
          </p:cNvSpPr>
          <p:nvPr/>
        </p:nvSpPr>
        <p:spPr bwMode="auto">
          <a:xfrm>
            <a:off x="7640287" y="4351339"/>
            <a:ext cx="1532641" cy="648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b="1">
                <a:solidFill>
                  <a:srgbClr val="FFFF66"/>
                </a:solidFill>
                <a:latin typeface="Arial" pitchFamily="34" charset="0"/>
              </a:rPr>
              <a:t>POR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b="1">
                <a:solidFill>
                  <a:srgbClr val="FFFF66"/>
                </a:solidFill>
                <a:latin typeface="Arial" pitchFamily="34" charset="0"/>
              </a:rPr>
              <a:t> CONTRATO</a:t>
            </a:r>
          </a:p>
        </p:txBody>
      </p:sp>
      <p:cxnSp>
        <p:nvCxnSpPr>
          <p:cNvPr id="1051" name="AutoShape 27"/>
          <p:cNvCxnSpPr>
            <a:cxnSpLocks noChangeShapeType="1"/>
            <a:stCxn id="1845251" idx="1"/>
          </p:cNvCxnSpPr>
          <p:nvPr/>
        </p:nvCxnSpPr>
        <p:spPr bwMode="auto">
          <a:xfrm rot="10800000" flipH="1">
            <a:off x="-3389313" y="4219580"/>
            <a:ext cx="1588" cy="154972"/>
          </a:xfrm>
          <a:prstGeom prst="curvedConnector4">
            <a:avLst>
              <a:gd name="adj1" fmla="val -14395466"/>
              <a:gd name="adj2" fmla="val -398094"/>
            </a:avLst>
          </a:prstGeom>
          <a:noFill/>
          <a:ln w="9525">
            <a:noFill/>
            <a:round/>
            <a:headEnd type="triangle" w="med" len="med"/>
            <a:tailEnd type="triangle" w="med" len="med"/>
          </a:ln>
        </p:spPr>
      </p:cxnSp>
      <p:sp>
        <p:nvSpPr>
          <p:cNvPr id="1845276" name="Line 28"/>
          <p:cNvSpPr>
            <a:spLocks noChangeShapeType="1"/>
          </p:cNvSpPr>
          <p:nvPr/>
        </p:nvSpPr>
        <p:spPr bwMode="auto">
          <a:xfrm>
            <a:off x="1495425" y="4495800"/>
            <a:ext cx="930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4400" b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845277" name="Line 29"/>
          <p:cNvSpPr>
            <a:spLocks noChangeShapeType="1"/>
          </p:cNvSpPr>
          <p:nvPr/>
        </p:nvSpPr>
        <p:spPr bwMode="auto">
          <a:xfrm>
            <a:off x="2538413" y="4502150"/>
            <a:ext cx="3376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4400" b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845278" name="Rectangle 30"/>
          <p:cNvSpPr>
            <a:spLocks noChangeArrowheads="1"/>
          </p:cNvSpPr>
          <p:nvPr/>
        </p:nvSpPr>
        <p:spPr bwMode="auto">
          <a:xfrm>
            <a:off x="1316040" y="4503738"/>
            <a:ext cx="1287462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500" b="1">
                <a:solidFill>
                  <a:srgbClr val="00FFFF"/>
                </a:solidFill>
                <a:latin typeface="Arial" pitchFamily="34" charset="0"/>
              </a:rPr>
              <a:t>+ ou – 50%</a:t>
            </a:r>
          </a:p>
        </p:txBody>
      </p:sp>
      <p:sp>
        <p:nvSpPr>
          <p:cNvPr id="1845279" name="Rectangle 31"/>
          <p:cNvSpPr>
            <a:spLocks noChangeArrowheads="1"/>
          </p:cNvSpPr>
          <p:nvPr/>
        </p:nvSpPr>
        <p:spPr bwMode="auto">
          <a:xfrm>
            <a:off x="3294065" y="4491038"/>
            <a:ext cx="1284287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500" b="1">
                <a:solidFill>
                  <a:srgbClr val="00FFFF"/>
                </a:solidFill>
                <a:latin typeface="Arial" pitchFamily="34" charset="0"/>
              </a:rPr>
              <a:t>+ ou – 50%</a:t>
            </a:r>
          </a:p>
        </p:txBody>
      </p:sp>
      <p:sp>
        <p:nvSpPr>
          <p:cNvPr id="1845280" name="Text Box 32"/>
          <p:cNvSpPr txBox="1">
            <a:spLocks noChangeArrowheads="1"/>
          </p:cNvSpPr>
          <p:nvPr/>
        </p:nvSpPr>
        <p:spPr bwMode="auto">
          <a:xfrm>
            <a:off x="1408127" y="5637216"/>
            <a:ext cx="6827809" cy="10793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Imagine se você tiver os dados da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Semana, mês, ano...</a:t>
            </a:r>
            <a:endParaRPr lang="en-US" sz="3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7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24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4988" y="0"/>
            <a:ext cx="5549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289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5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Globo">
  <a:themeElements>
    <a:clrScheme name="1_Globo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1_Glob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33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3333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Globo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obo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Apresentação na tela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1_Globo</vt:lpstr>
      <vt:lpstr>Planilha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Silvana</dc:creator>
  <cp:lastModifiedBy>Silvana</cp:lastModifiedBy>
  <cp:revision>1</cp:revision>
  <dcterms:created xsi:type="dcterms:W3CDTF">2012-06-12T12:31:42Z</dcterms:created>
  <dcterms:modified xsi:type="dcterms:W3CDTF">2012-06-12T12:32:44Z</dcterms:modified>
</cp:coreProperties>
</file>