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1534A-F2B9-49BF-9DCC-9F3DAD96BD45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9571C-3C3F-40B5-A88F-8896A38DCA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86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9A2F20-9F09-4253-A391-37C812B585AA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04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82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32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34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23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46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30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940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4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18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84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C172F-B9B4-4853-9B24-8ECCACF923AC}" type="datetimeFigureOut">
              <a:rPr lang="pt-BR" smtClean="0"/>
              <a:t>03/02/2012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17567-7D49-4B96-A8B1-0D9912EE19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5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378" name="Picture 3" descr="tabela de desconto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086225" y="-625475"/>
            <a:ext cx="5010150" cy="7889875"/>
          </a:xfrm>
        </p:spPr>
      </p:pic>
      <p:sp>
        <p:nvSpPr>
          <p:cNvPr id="229379" name="Rectangle 4"/>
          <p:cNvSpPr>
            <a:spLocks noChangeArrowheads="1"/>
          </p:cNvSpPr>
          <p:nvPr/>
        </p:nvSpPr>
        <p:spPr bwMode="auto">
          <a:xfrm>
            <a:off x="107950" y="5014913"/>
            <a:ext cx="3797300" cy="22494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/>
            <a:r>
              <a:rPr lang="en-US" sz="2800"/>
              <a:t>Livro:</a:t>
            </a:r>
          </a:p>
          <a:p>
            <a:pPr algn="l"/>
            <a:r>
              <a:rPr lang="en-US" sz="2800"/>
              <a:t>“Seu cliente pode</a:t>
            </a:r>
          </a:p>
          <a:p>
            <a:pPr algn="l"/>
            <a:r>
              <a:rPr lang="en-US" sz="2800"/>
              <a:t> pagar mais”</a:t>
            </a:r>
          </a:p>
          <a:p>
            <a:pPr algn="l"/>
            <a:r>
              <a:rPr lang="en-US" sz="2800"/>
              <a:t>Editora: Fundamento</a:t>
            </a:r>
          </a:p>
          <a:p>
            <a:pPr algn="l"/>
            <a:endParaRPr lang="pt-BR" sz="2800"/>
          </a:p>
        </p:txBody>
      </p:sp>
    </p:spTree>
    <p:extLst>
      <p:ext uri="{BB962C8B-B14F-4D97-AF65-F5344CB8AC3E}">
        <p14:creationId xmlns:p14="http://schemas.microsoft.com/office/powerpoint/2010/main" val="1309438142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Apresentação na tela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Silvana</dc:creator>
  <cp:lastModifiedBy>Silvana</cp:lastModifiedBy>
  <cp:revision>1</cp:revision>
  <dcterms:created xsi:type="dcterms:W3CDTF">2012-02-03T17:01:19Z</dcterms:created>
  <dcterms:modified xsi:type="dcterms:W3CDTF">2012-02-03T17:02:10Z</dcterms:modified>
</cp:coreProperties>
</file>