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EF87-75C2-47D0-82F6-DC5485105FE2}" type="datetimeFigureOut">
              <a:rPr lang="pt-BR" smtClean="0"/>
              <a:t>17/8/2012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3761-043F-45F2-B8AB-33D756BEA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EF87-75C2-47D0-82F6-DC5485105FE2}" type="datetimeFigureOut">
              <a:rPr lang="pt-BR" smtClean="0"/>
              <a:t>17/8/2012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3761-043F-45F2-B8AB-33D756BEA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EF87-75C2-47D0-82F6-DC5485105FE2}" type="datetimeFigureOut">
              <a:rPr lang="pt-BR" smtClean="0"/>
              <a:t>17/8/2012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3761-043F-45F2-B8AB-33D756BEA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EF87-75C2-47D0-82F6-DC5485105FE2}" type="datetimeFigureOut">
              <a:rPr lang="pt-BR" smtClean="0"/>
              <a:t>17/8/2012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3761-043F-45F2-B8AB-33D756BEA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EF87-75C2-47D0-82F6-DC5485105FE2}" type="datetimeFigureOut">
              <a:rPr lang="pt-BR" smtClean="0"/>
              <a:t>17/8/2012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3761-043F-45F2-B8AB-33D756BEA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EF87-75C2-47D0-82F6-DC5485105FE2}" type="datetimeFigureOut">
              <a:rPr lang="pt-BR" smtClean="0"/>
              <a:t>17/8/2012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3761-043F-45F2-B8AB-33D756BEA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EF87-75C2-47D0-82F6-DC5485105FE2}" type="datetimeFigureOut">
              <a:rPr lang="pt-BR" smtClean="0"/>
              <a:t>17/8/2012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3761-043F-45F2-B8AB-33D756BEA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EF87-75C2-47D0-82F6-DC5485105FE2}" type="datetimeFigureOut">
              <a:rPr lang="pt-BR" smtClean="0"/>
              <a:t>17/8/2012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3761-043F-45F2-B8AB-33D756BEA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EF87-75C2-47D0-82F6-DC5485105FE2}" type="datetimeFigureOut">
              <a:rPr lang="pt-BR" smtClean="0"/>
              <a:t>17/8/2012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3761-043F-45F2-B8AB-33D756BEA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EF87-75C2-47D0-82F6-DC5485105FE2}" type="datetimeFigureOut">
              <a:rPr lang="pt-BR" smtClean="0"/>
              <a:t>17/8/2012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3761-043F-45F2-B8AB-33D756BEA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EF87-75C2-47D0-82F6-DC5485105FE2}" type="datetimeFigureOut">
              <a:rPr lang="pt-BR" smtClean="0"/>
              <a:t>17/8/2012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3761-043F-45F2-B8AB-33D756BEA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0EF87-75C2-47D0-82F6-DC5485105FE2}" type="datetimeFigureOut">
              <a:rPr lang="pt-BR" smtClean="0"/>
              <a:t>17/8/2012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63761-043F-45F2-B8AB-33D756BEAF9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24"/>
            <a:ext cx="9144000" cy="1470025"/>
          </a:xfrm>
        </p:spPr>
        <p:txBody>
          <a:bodyPr/>
          <a:lstStyle/>
          <a:p>
            <a:r>
              <a:rPr lang="pt-BR" b="1" dirty="0" smtClean="0"/>
              <a:t>CHECK LIST PARA AÇÕES DE VENDAS POR E-MAIL MKT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1428736"/>
            <a:ext cx="8715436" cy="5214974"/>
          </a:xfrm>
        </p:spPr>
        <p:txBody>
          <a:bodyPr>
            <a:noAutofit/>
          </a:bodyPr>
          <a:lstStyle/>
          <a:p>
            <a:r>
              <a:rPr lang="pt-BR" sz="2400" b="1" dirty="0" smtClean="0"/>
              <a:t>1- Qual o objetivo  dos envios?</a:t>
            </a:r>
          </a:p>
          <a:p>
            <a:r>
              <a:rPr lang="pt-BR" sz="2400" b="1" dirty="0" smtClean="0"/>
              <a:t>2- Quem são seus clientes e onde eles estão?</a:t>
            </a:r>
          </a:p>
          <a:p>
            <a:r>
              <a:rPr lang="pt-BR" sz="2400" b="1" dirty="0" smtClean="0"/>
              <a:t>3- Onde conseguir e-mails:alugar ou comprar?</a:t>
            </a:r>
          </a:p>
          <a:p>
            <a:r>
              <a:rPr lang="pt-BR" sz="2400" b="1" dirty="0" smtClean="0"/>
              <a:t>4- pretende atrair para  o </a:t>
            </a:r>
            <a:r>
              <a:rPr lang="pt-BR" sz="2400" b="1" dirty="0" err="1" smtClean="0"/>
              <a:t>click</a:t>
            </a:r>
            <a:r>
              <a:rPr lang="pt-BR" sz="2400" b="1" dirty="0" smtClean="0"/>
              <a:t> ou para </a:t>
            </a:r>
            <a:r>
              <a:rPr lang="pt-BR" sz="2400" b="1" dirty="0" err="1" smtClean="0"/>
              <a:t>call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center</a:t>
            </a:r>
            <a:r>
              <a:rPr lang="pt-BR" sz="2400" b="1" dirty="0" smtClean="0"/>
              <a:t>?</a:t>
            </a:r>
          </a:p>
          <a:p>
            <a:r>
              <a:rPr lang="pt-BR" sz="2400" b="1" dirty="0" smtClean="0"/>
              <a:t>5- Será uma ação isolada ou uma série? Qual a periodicidade?</a:t>
            </a:r>
          </a:p>
          <a:p>
            <a:r>
              <a:rPr lang="pt-BR" sz="2400" b="1" dirty="0" smtClean="0"/>
              <a:t>6- Os dados estão atualizados e a lista está correta?</a:t>
            </a:r>
          </a:p>
          <a:p>
            <a:r>
              <a:rPr lang="pt-BR" sz="2400" b="1" dirty="0" smtClean="0"/>
              <a:t>7-Qual o remetente?</a:t>
            </a:r>
          </a:p>
          <a:p>
            <a:r>
              <a:rPr lang="pt-BR" sz="2400" b="1" dirty="0" smtClean="0"/>
              <a:t>8- qual o assunto?</a:t>
            </a:r>
          </a:p>
          <a:p>
            <a:r>
              <a:rPr lang="pt-BR" sz="2400" b="1" dirty="0" smtClean="0"/>
              <a:t>9- O conteúdo é de interesse do leitor?</a:t>
            </a:r>
          </a:p>
          <a:p>
            <a:r>
              <a:rPr lang="pt-BR" sz="2400" b="1" dirty="0" smtClean="0"/>
              <a:t>10- O logotipo está no canto superior esquerdo?</a:t>
            </a:r>
          </a:p>
          <a:p>
            <a:r>
              <a:rPr lang="pt-BR" sz="2400" b="1" dirty="0" smtClean="0"/>
              <a:t>11- O texto está bem diagramado e com espaços em branco?</a:t>
            </a:r>
          </a:p>
          <a:p>
            <a:r>
              <a:rPr lang="pt-BR" sz="2400" b="1" dirty="0" smtClean="0"/>
              <a:t>12- O e-mail pode ser lido facilmente as pressas?</a:t>
            </a:r>
          </a:p>
          <a:p>
            <a:endParaRPr lang="pt-B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24"/>
            <a:ext cx="9144000" cy="1470025"/>
          </a:xfrm>
        </p:spPr>
        <p:txBody>
          <a:bodyPr>
            <a:normAutofit/>
          </a:bodyPr>
          <a:lstStyle/>
          <a:p>
            <a:r>
              <a:rPr lang="pt-BR" b="1" dirty="0" smtClean="0"/>
              <a:t>7 AÇÕES PARA CRIAÇÃO DE UM</a:t>
            </a:r>
            <a:br>
              <a:rPr lang="pt-BR" b="1" dirty="0" smtClean="0"/>
            </a:br>
            <a:r>
              <a:rPr lang="pt-BR" b="1" dirty="0" smtClean="0"/>
              <a:t> E-MAIL MKT VENDEDOR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1428736"/>
            <a:ext cx="8715436" cy="5214974"/>
          </a:xfrm>
        </p:spPr>
        <p:txBody>
          <a:bodyPr>
            <a:noAutofit/>
          </a:bodyPr>
          <a:lstStyle/>
          <a:p>
            <a:r>
              <a:rPr lang="pt-BR" sz="2400" b="1" dirty="0" smtClean="0"/>
              <a:t>1- Cruze a relação de e-mails com a lista negra para evitar reclamações de Spam</a:t>
            </a:r>
          </a:p>
          <a:p>
            <a:r>
              <a:rPr lang="pt-BR" sz="2400" b="1" dirty="0" smtClean="0"/>
              <a:t>2- </a:t>
            </a:r>
            <a:r>
              <a:rPr lang="pt-BR" sz="2400" b="1" dirty="0" err="1" smtClean="0"/>
              <a:t>Adeque</a:t>
            </a:r>
            <a:r>
              <a:rPr lang="pt-BR" sz="2400" b="1" dirty="0" smtClean="0"/>
              <a:t> as boas práticas do mercado, boa conduta e boa educação</a:t>
            </a:r>
          </a:p>
          <a:p>
            <a:r>
              <a:rPr lang="pt-BR" sz="2400" b="1" dirty="0" smtClean="0"/>
              <a:t>3- A largura máxima deverá ser 600 Pixels para não prejudicar a leitura</a:t>
            </a:r>
          </a:p>
          <a:p>
            <a:r>
              <a:rPr lang="pt-BR" sz="2400" b="1" dirty="0" smtClean="0"/>
              <a:t>4- Ao inserir texto prefira fontes comuns como </a:t>
            </a:r>
            <a:r>
              <a:rPr lang="pt-BR" sz="2400" b="1" dirty="0" err="1" smtClean="0"/>
              <a:t>Arial</a:t>
            </a:r>
            <a:r>
              <a:rPr lang="pt-BR" sz="2400" b="1" dirty="0" smtClean="0"/>
              <a:t>, Verdade e Times</a:t>
            </a:r>
          </a:p>
          <a:p>
            <a:r>
              <a:rPr lang="pt-BR" sz="2400" b="1" dirty="0" smtClean="0"/>
              <a:t>5- Estabeleça equilíbrio entre imagens e textos</a:t>
            </a:r>
          </a:p>
          <a:p>
            <a:r>
              <a:rPr lang="pt-BR" sz="2400" b="1" dirty="0" smtClean="0"/>
              <a:t>6- No rodapé da mensagem insira a opção de exclusão e cancelamento do cadastro</a:t>
            </a:r>
          </a:p>
          <a:p>
            <a:r>
              <a:rPr lang="pt-BR" sz="2400" b="1" dirty="0" smtClean="0"/>
              <a:t>7-Personalize </a:t>
            </a:r>
            <a:r>
              <a:rPr lang="pt-BR" sz="2400" b="1" smtClean="0"/>
              <a:t>sua assinatura</a:t>
            </a:r>
            <a:endParaRPr lang="pt-BR" sz="2400" b="1" dirty="0" smtClean="0"/>
          </a:p>
          <a:p>
            <a:endParaRPr lang="pt-B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201</Words>
  <Application>Microsoft Office PowerPoint</Application>
  <PresentationFormat>Apresentação na tela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CHECK LIST PARA AÇÕES DE VENDAS POR E-MAIL MKT</vt:lpstr>
      <vt:lpstr>7 AÇÕES PARA CRIAÇÃO DE UM  E-MAIL MKT VENDEDOR</vt:lpstr>
    </vt:vector>
  </TitlesOfParts>
  <Company>Escritório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 LIST PARA AÇÕES DE VENDAS POR E-MAIL MKT</dc:title>
  <dc:creator>César</dc:creator>
  <cp:lastModifiedBy>César</cp:lastModifiedBy>
  <cp:revision>2</cp:revision>
  <dcterms:created xsi:type="dcterms:W3CDTF">2012-08-17T12:02:53Z</dcterms:created>
  <dcterms:modified xsi:type="dcterms:W3CDTF">2012-08-17T12:19:46Z</dcterms:modified>
</cp:coreProperties>
</file>